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e3e1277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e3e1277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9e3e12770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9e3e12770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9e3e12770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9e3e12770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9e3e12770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9e3e12770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9e3e12770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9e3e12770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e3e12770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e3e12770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e3e12770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e3e12770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e3e12770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e3e12770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push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